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4" r:id="rId3"/>
    <p:sldId id="28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6" r:id="rId13"/>
    <p:sldId id="29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7" r:id="rId25"/>
    <p:sldId id="288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5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41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36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2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25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49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8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91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97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6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9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9564F-892C-49DF-B974-BB558205E3F8}" type="datetimeFigureOut">
              <a:rPr lang="pt-BR" smtClean="0"/>
              <a:t>27/11/2013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F36D-2FB3-474C-B39B-DC3364A8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5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3419475"/>
            <a:ext cx="9144000" cy="1588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aixaDeTexto 5"/>
          <p:cNvSpPr txBox="1">
            <a:spLocks noChangeArrowheads="1"/>
          </p:cNvSpPr>
          <p:nvPr/>
        </p:nvSpPr>
        <p:spPr bwMode="auto">
          <a:xfrm>
            <a:off x="214313" y="2643188"/>
            <a:ext cx="8786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4800" b="1" i="0" dirty="0">
                <a:cs typeface="Arial" charset="0"/>
              </a:rPr>
              <a:t>AQUÁRIO DO PANTANAL</a:t>
            </a:r>
          </a:p>
        </p:txBody>
      </p:sp>
      <p:sp>
        <p:nvSpPr>
          <p:cNvPr id="2052" name="CaixaDeTexto 6"/>
          <p:cNvSpPr txBox="1">
            <a:spLocks noChangeArrowheads="1"/>
          </p:cNvSpPr>
          <p:nvPr/>
        </p:nvSpPr>
        <p:spPr bwMode="auto">
          <a:xfrm>
            <a:off x="214313" y="3429000"/>
            <a:ext cx="87868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3400" i="0" dirty="0" smtClean="0">
                <a:latin typeface="Calibri" pitchFamily="34" charset="0"/>
              </a:rPr>
              <a:t>Jardim Descoberto</a:t>
            </a:r>
            <a:endParaRPr lang="pt-BR" altLang="pt-BR" sz="340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04519"/>
              </p:ext>
            </p:extLst>
          </p:nvPr>
        </p:nvGraphicFramePr>
        <p:xfrm>
          <a:off x="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37540"/>
              </p:ext>
            </p:extLst>
          </p:nvPr>
        </p:nvGraphicFramePr>
        <p:xfrm>
          <a:off x="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746520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24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991963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02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94780"/>
              </p:ext>
            </p:extLst>
          </p:nvPr>
        </p:nvGraphicFramePr>
        <p:xfrm>
          <a:off x="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383442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697229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621492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74640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432308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Z:\Projetos\2008proj\0838 - Aquario_Campo Grande\0838-00_Imagem\Etapa4 - Auditório e Pátio externo\entrega patio externo diur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7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67882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89765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78156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07079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997969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0369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260209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946440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8492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97370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01335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26803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272381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4449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06180"/>
              </p:ext>
            </p:extLst>
          </p:nvPr>
        </p:nvGraphicFramePr>
        <p:xfrm>
          <a:off x="0" y="349200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9200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:\Projetos\2008proj\0838 - Aquario_Campo Grande\0838-00_Imagem\Etapa4 - Auditório e Pátio externo\entrega patio externo notur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07262"/>
              </p:ext>
            </p:extLst>
          </p:nvPr>
        </p:nvGraphicFramePr>
        <p:xfrm>
          <a:off x="0" y="983505"/>
          <a:ext cx="9144000" cy="575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11344250" imgH="7143699" progId="AcroExch.Document.11">
                  <p:embed/>
                </p:oleObj>
              </mc:Choice>
              <mc:Fallback>
                <p:oleObj name="Acrobat Document" r:id="rId3" imgW="11344250" imgH="714369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83505"/>
                        <a:ext cx="9144000" cy="575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96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70346"/>
              </p:ext>
            </p:extLst>
          </p:nvPr>
        </p:nvGraphicFramePr>
        <p:xfrm>
          <a:off x="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56079"/>
              </p:ext>
            </p:extLst>
          </p:nvPr>
        </p:nvGraphicFramePr>
        <p:xfrm>
          <a:off x="1984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54269"/>
              </p:ext>
            </p:extLst>
          </p:nvPr>
        </p:nvGraphicFramePr>
        <p:xfrm>
          <a:off x="-320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0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631046"/>
              </p:ext>
            </p:extLst>
          </p:nvPr>
        </p:nvGraphicFramePr>
        <p:xfrm>
          <a:off x="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231602"/>
              </p:ext>
            </p:extLst>
          </p:nvPr>
        </p:nvGraphicFramePr>
        <p:xfrm>
          <a:off x="0" y="348687"/>
          <a:ext cx="9144000" cy="646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3" imgW="11344250" imgH="8019898" progId="AcroExch.Document.11">
                  <p:embed/>
                </p:oleObj>
              </mc:Choice>
              <mc:Fallback>
                <p:oleObj name="Acrobat Document" r:id="rId3" imgW="11344250" imgH="8019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48687"/>
                        <a:ext cx="9144000" cy="6464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5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</Words>
  <Application>Microsoft Office PowerPoint</Application>
  <PresentationFormat>Apresentação na tela (4:3)</PresentationFormat>
  <Paragraphs>2</Paragraphs>
  <Slides>34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Tema do Office</vt:lpstr>
      <vt:lpstr>Adobe 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ROAU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Ohtake Arquitetura e Urbanismo</dc:creator>
  <cp:lastModifiedBy>Ruy Ohtake Arquitetura e Urbanismo</cp:lastModifiedBy>
  <cp:revision>6</cp:revision>
  <dcterms:created xsi:type="dcterms:W3CDTF">2013-11-27T19:11:05Z</dcterms:created>
  <dcterms:modified xsi:type="dcterms:W3CDTF">2013-11-27T21:45:03Z</dcterms:modified>
</cp:coreProperties>
</file>